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2" r:id="rId4"/>
    <p:sldId id="257" r:id="rId5"/>
    <p:sldId id="271" r:id="rId6"/>
    <p:sldId id="258" r:id="rId7"/>
    <p:sldId id="262" r:id="rId8"/>
    <p:sldId id="261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00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DB713-E587-0070-28B4-00E09D35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A9F0AB-B952-A895-3165-6DEA05C2C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A2C8AB-4A96-0503-ECCE-1A43E345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54A7E7-0846-CB0C-C72F-EA55987C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6868E-FA40-4289-F4C6-CF2137CB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2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DDBC-446C-9969-9552-6BB19703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3AF0D2-FF57-BD38-5EBF-3E56A4D7F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82D64-C55E-F280-4045-5C552A3D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7AEF73-58D8-F677-3061-15FA8224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BE5F8E-8346-973C-353A-8BE6420F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156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45E0A8-392D-7FBA-CB52-0BA77D43B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B86D02-06D9-6111-11FA-8F0DE43D9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4F0B-E5AD-71B9-D7DB-DC8FF08E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859472-DD9C-15D1-084A-0C518CFC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0C192A-558B-C0D5-6CF9-ED00B082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927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C105B8-43AD-4499-DC77-6F12C4EC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C9D6AF-D6E9-D08C-D90D-44E9FDA2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215DF3-9977-A753-48A8-2294F6B2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7ACC1-6B08-5B92-29B8-2B27AAE1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A10040-1B4D-0C3A-8E6A-0BFE804C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43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894F2-F579-42F5-CE6D-9AF8CE67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08FDF-5975-D5D4-9B18-584FE3F42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B25A9A-79A7-F111-2907-438079FB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650C2-FC6C-0C79-966C-D8995D705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A092F2-7CFE-4A20-622E-208FB19F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01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FBC52-B84C-F453-2237-0B3FF0E4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C4A36-635B-4BBA-D986-AA0005BFC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85D287-A9E2-2AAD-5170-A2FFF07B7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1E2C3F-D370-B5DC-A619-8545421D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8A7DC1-2EA1-8E5A-EF27-EBEC5AAF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E5120-C24C-36EE-E149-39E75F75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084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76D3F-3BA3-CEF8-1C70-AD5B67CD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7779D3-D7C1-CE00-7DB5-549382A05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BB4FD8-5344-567F-37E7-73BA40570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31050C-DBDF-3C3F-8CBB-3A41BFB30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A777EC-C730-530B-0E0E-7AC017C98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1408D5-7389-E7AB-04D7-DD5C5AC5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6D7813-F335-77DB-6574-31D09B5A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1227DE-AB6F-CF72-B602-1F2447F1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979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44674-A5C0-3E34-3B20-4EBAAB2F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2325F-BBF0-CD9B-705A-37C10537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2C3C8E-C54F-27ED-7144-0DDD86588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54E6B1-4988-ED52-A481-3DB52DA9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4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806E0B-46DC-0343-93FA-9A95BD01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E0AFDD-D489-81B1-2CBF-D6C02806E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E345B5-201D-6E5A-191C-FC5BEDE0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4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09A00-14DD-9F5F-1E05-3A8D0067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51B229-6E59-42BB-420A-7D1759AD2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B7BE1D-7701-0316-8A85-1D3897660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36DA43-1D99-3A86-31F2-F2AF0BA4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B69F1E-0312-8ABC-96D6-C41D2D08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C586D3-3F9F-76D0-B3E7-BD420521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54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EE745-21AA-7D22-4911-F4CB92E8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10D5AB-D749-A2C4-91AE-1DD43552A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4D83E9-2FF0-301E-0ABC-B67C1B00B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B7601F-969B-6DE4-19A0-B3DA254D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D7418A-2E4A-52A1-C7D3-D5B2E481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B7389A-6B97-3AFD-FA9C-16298FDB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8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04EA37-C5D0-9D73-2BA8-020AB40C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0F8C2-52DE-8E03-A8E8-7B47DA39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68CF8-14C3-D5F2-6504-1750ABD19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E5CD4-677C-4C23-8D5F-E1069BD89469}" type="datetimeFigureOut">
              <a:rPr lang="es-CL" smtClean="0"/>
              <a:t>10-04-2025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BE4952-44F6-D4E2-0C6A-FB180AA1F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5B741-2FF9-9EA8-64B4-39B5DB658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5601E-5DA1-45BC-9A59-9BF4547108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2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7C23BE-F65B-3A75-D8E5-6E7FA482E4CB}"/>
              </a:ext>
            </a:extLst>
          </p:cNvPr>
          <p:cNvSpPr txBox="1"/>
          <p:nvPr/>
        </p:nvSpPr>
        <p:spPr>
          <a:xfrm>
            <a:off x="825501" y="2288556"/>
            <a:ext cx="45320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C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de la</a:t>
            </a:r>
          </a:p>
          <a:p>
            <a:pPr>
              <a:lnSpc>
                <a:spcPts val="6000"/>
              </a:lnSpc>
            </a:pPr>
            <a:r>
              <a:rPr lang="es-C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74477D-136E-928F-7749-EE509EC49009}"/>
              </a:ext>
            </a:extLst>
          </p:cNvPr>
          <p:cNvSpPr txBox="1"/>
          <p:nvPr/>
        </p:nvSpPr>
        <p:spPr>
          <a:xfrm>
            <a:off x="825501" y="5238218"/>
            <a:ext cx="2280176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https://fae.usach.cl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1D2A49-4CCE-5BA5-1814-E3FA0E12BC5B}"/>
              </a:ext>
            </a:extLst>
          </p:cNvPr>
          <p:cNvSpPr txBox="1"/>
          <p:nvPr/>
        </p:nvSpPr>
        <p:spPr>
          <a:xfrm>
            <a:off x="7851653" y="4447505"/>
            <a:ext cx="3745261" cy="146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C9779ED0-579D-15C2-63BB-2BA8B10943E8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FD92087-1375-641E-B083-21AC5E88C0BD}"/>
              </a:ext>
            </a:extLst>
          </p:cNvPr>
          <p:cNvSpPr txBox="1"/>
          <p:nvPr/>
        </p:nvSpPr>
        <p:spPr>
          <a:xfrm>
            <a:off x="825501" y="3781782"/>
            <a:ext cx="5003293" cy="75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C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del tema a presentar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BED43B-1176-02CD-A72F-9DA0A329FC75}"/>
              </a:ext>
            </a:extLst>
          </p:cNvPr>
          <p:cNvSpPr/>
          <p:nvPr/>
        </p:nvSpPr>
        <p:spPr>
          <a:xfrm>
            <a:off x="1" y="5750015"/>
            <a:ext cx="825500" cy="165008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EBB132-3106-0B8F-443F-60D640AB6D1E}"/>
              </a:ext>
            </a:extLst>
          </p:cNvPr>
          <p:cNvSpPr txBox="1"/>
          <p:nvPr/>
        </p:nvSpPr>
        <p:spPr>
          <a:xfrm>
            <a:off x="935945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2148D1-DFAD-7AAE-E167-99C734D43929}"/>
              </a:ext>
            </a:extLst>
          </p:cNvPr>
          <p:cNvSpPr/>
          <p:nvPr/>
        </p:nvSpPr>
        <p:spPr>
          <a:xfrm>
            <a:off x="825501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 descr="Logotipo&#10;&#10;El contenido generado por IA puede ser incorrecto.">
            <a:extLst>
              <a:ext uri="{FF2B5EF4-FFF2-40B4-BE49-F238E27FC236}">
                <a16:creationId xmlns:a16="http://schemas.microsoft.com/office/drawing/2014/main" id="{11C0519A-44EA-A7F8-2818-AB68EB185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59" y="495955"/>
            <a:ext cx="2388340" cy="6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4535B-AE96-BA7B-5139-ED2E6568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DDD996-E0B5-601F-6279-8CB9AFF2A004}"/>
              </a:ext>
            </a:extLst>
          </p:cNvPr>
          <p:cNvSpPr txBox="1">
            <a:spLocks/>
          </p:cNvSpPr>
          <p:nvPr/>
        </p:nvSpPr>
        <p:spPr>
          <a:xfrm>
            <a:off x="4376348" y="1357313"/>
            <a:ext cx="3439304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>
                <a:solidFill>
                  <a:schemeClr val="bg1"/>
                </a:solidFill>
              </a:rPr>
              <a:t>Título tema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818B8A5-F276-BC67-056F-4B308B99662B}"/>
              </a:ext>
            </a:extLst>
          </p:cNvPr>
          <p:cNvSpPr txBox="1">
            <a:spLocks/>
          </p:cNvSpPr>
          <p:nvPr/>
        </p:nvSpPr>
        <p:spPr>
          <a:xfrm>
            <a:off x="4376348" y="1739900"/>
            <a:ext cx="3439304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bg1"/>
                </a:solidFill>
              </a:rPr>
              <a:t>Subtítulo tema 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1F592B00-5656-7779-6AAF-A0F136957707}"/>
              </a:ext>
            </a:extLst>
          </p:cNvPr>
          <p:cNvSpPr txBox="1">
            <a:spLocks/>
          </p:cNvSpPr>
          <p:nvPr/>
        </p:nvSpPr>
        <p:spPr>
          <a:xfrm>
            <a:off x="1384300" y="3002489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bg1"/>
                </a:solidFill>
              </a:rPr>
              <a:t>Subtítulo 1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4A4D94FF-1C7F-7A38-2CB2-708BDE841714}"/>
              </a:ext>
            </a:extLst>
          </p:cNvPr>
          <p:cNvSpPr txBox="1">
            <a:spLocks/>
          </p:cNvSpPr>
          <p:nvPr/>
        </p:nvSpPr>
        <p:spPr>
          <a:xfrm>
            <a:off x="1035050" y="3443814"/>
            <a:ext cx="3060700" cy="323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bg1"/>
                </a:solidFill>
              </a:rPr>
              <a:t>Contenido subtema tema 1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738F8483-E8DD-2DAB-F470-15D1C483D3B2}"/>
              </a:ext>
            </a:extLst>
          </p:cNvPr>
          <p:cNvSpPr txBox="1">
            <a:spLocks/>
          </p:cNvSpPr>
          <p:nvPr/>
        </p:nvSpPr>
        <p:spPr>
          <a:xfrm>
            <a:off x="4914900" y="301201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bg1"/>
                </a:solidFill>
              </a:rPr>
              <a:t>Subtítulo 2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D2D6BF14-FD55-122B-E7F3-5564581DEED9}"/>
              </a:ext>
            </a:extLst>
          </p:cNvPr>
          <p:cNvSpPr txBox="1">
            <a:spLocks/>
          </p:cNvSpPr>
          <p:nvPr/>
        </p:nvSpPr>
        <p:spPr>
          <a:xfrm>
            <a:off x="4914900" y="3453339"/>
            <a:ext cx="2362200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bg1"/>
                </a:solidFill>
              </a:rPr>
              <a:t>Contenido subtema 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D7A1FD-F8D7-5CF3-7C2E-D7C789715F79}"/>
              </a:ext>
            </a:extLst>
          </p:cNvPr>
          <p:cNvSpPr txBox="1"/>
          <p:nvPr/>
        </p:nvSpPr>
        <p:spPr>
          <a:xfrm>
            <a:off x="11780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8EE65EC-1BDA-8112-28F6-E6822AB2004E}"/>
              </a:ext>
            </a:extLst>
          </p:cNvPr>
          <p:cNvSpPr txBox="1"/>
          <p:nvPr/>
        </p:nvSpPr>
        <p:spPr>
          <a:xfrm>
            <a:off x="483839" y="396622"/>
            <a:ext cx="2135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F96925F0-5246-6FFD-4846-554D34A4ADB9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AD2249-2A65-A8F3-CA9E-F0B41996CC98}"/>
              </a:ext>
            </a:extLst>
          </p:cNvPr>
          <p:cNvSpPr/>
          <p:nvPr/>
        </p:nvSpPr>
        <p:spPr>
          <a:xfrm>
            <a:off x="373395" y="0"/>
            <a:ext cx="93331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830DFCF8-88A7-D3D6-AC5D-F275D1727EFD}"/>
              </a:ext>
            </a:extLst>
          </p:cNvPr>
          <p:cNvSpPr txBox="1">
            <a:spLocks/>
          </p:cNvSpPr>
          <p:nvPr/>
        </p:nvSpPr>
        <p:spPr>
          <a:xfrm>
            <a:off x="8445500" y="301201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bg1"/>
                </a:solidFill>
              </a:rPr>
              <a:t>Subtítulo 3</a:t>
            </a:r>
          </a:p>
        </p:txBody>
      </p:sp>
      <p:sp>
        <p:nvSpPr>
          <p:cNvPr id="19" name="Marcador de contenido 4">
            <a:extLst>
              <a:ext uri="{FF2B5EF4-FFF2-40B4-BE49-F238E27FC236}">
                <a16:creationId xmlns:a16="http://schemas.microsoft.com/office/drawing/2014/main" id="{187E94E9-C718-FFAE-16C6-AD04741A111F}"/>
              </a:ext>
            </a:extLst>
          </p:cNvPr>
          <p:cNvSpPr txBox="1">
            <a:spLocks/>
          </p:cNvSpPr>
          <p:nvPr/>
        </p:nvSpPr>
        <p:spPr>
          <a:xfrm>
            <a:off x="8445500" y="3453339"/>
            <a:ext cx="2362200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bg1"/>
                </a:solidFill>
              </a:rPr>
              <a:t>Contenido subtema 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E5EC0E5-8FC4-8224-1941-34E43B22E9CC}"/>
              </a:ext>
            </a:extLst>
          </p:cNvPr>
          <p:cNvSpPr txBox="1"/>
          <p:nvPr/>
        </p:nvSpPr>
        <p:spPr>
          <a:xfrm>
            <a:off x="47086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5FBE30-5FE6-44C1-6CC4-2F90DE63473B}"/>
              </a:ext>
            </a:extLst>
          </p:cNvPr>
          <p:cNvSpPr txBox="1"/>
          <p:nvPr/>
        </p:nvSpPr>
        <p:spPr>
          <a:xfrm>
            <a:off x="82392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71BA642-AD78-7E93-DD37-BC40424DC10C}"/>
              </a:ext>
            </a:extLst>
          </p:cNvPr>
          <p:cNvSpPr/>
          <p:nvPr/>
        </p:nvSpPr>
        <p:spPr>
          <a:xfrm rot="5400000">
            <a:off x="6049334" y="1872955"/>
            <a:ext cx="93331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D5241B-2E99-97A2-2F1D-D115F1D5F27C}"/>
              </a:ext>
            </a:extLst>
          </p:cNvPr>
          <p:cNvSpPr/>
          <p:nvPr/>
        </p:nvSpPr>
        <p:spPr>
          <a:xfrm rot="5400000" flipH="1">
            <a:off x="2542540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82E9B98-B343-54BC-C075-197825073E8E}"/>
              </a:ext>
            </a:extLst>
          </p:cNvPr>
          <p:cNvSpPr/>
          <p:nvPr/>
        </p:nvSpPr>
        <p:spPr>
          <a:xfrm rot="5400000" flipH="1">
            <a:off x="6073139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E5043B-FFC8-D135-C3E1-8290DBD2D405}"/>
              </a:ext>
            </a:extLst>
          </p:cNvPr>
          <p:cNvSpPr/>
          <p:nvPr/>
        </p:nvSpPr>
        <p:spPr>
          <a:xfrm rot="5400000" flipH="1">
            <a:off x="9603741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23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48C66-024F-EDF7-312D-0FCE60E9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0D919-B67F-E8E7-9810-143330B4AA46}"/>
              </a:ext>
            </a:extLst>
          </p:cNvPr>
          <p:cNvSpPr txBox="1">
            <a:spLocks/>
          </p:cNvSpPr>
          <p:nvPr/>
        </p:nvSpPr>
        <p:spPr>
          <a:xfrm>
            <a:off x="4376348" y="1357313"/>
            <a:ext cx="3439304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tema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E5CD37-EF17-6B7E-B957-276473BDFC5E}"/>
              </a:ext>
            </a:extLst>
          </p:cNvPr>
          <p:cNvSpPr txBox="1">
            <a:spLocks/>
          </p:cNvSpPr>
          <p:nvPr/>
        </p:nvSpPr>
        <p:spPr>
          <a:xfrm>
            <a:off x="4376348" y="1739900"/>
            <a:ext cx="3439304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tema </a:t>
            </a:r>
          </a:p>
        </p:txBody>
      </p:sp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6B3A292D-2B39-26D9-81B8-FBA2A2A83B0B}"/>
              </a:ext>
            </a:extLst>
          </p:cNvPr>
          <p:cNvSpPr txBox="1">
            <a:spLocks/>
          </p:cNvSpPr>
          <p:nvPr/>
        </p:nvSpPr>
        <p:spPr>
          <a:xfrm>
            <a:off x="1384300" y="3002489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1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7E2D8786-1949-BB21-BD49-D7D7869E79FC}"/>
              </a:ext>
            </a:extLst>
          </p:cNvPr>
          <p:cNvSpPr txBox="1">
            <a:spLocks/>
          </p:cNvSpPr>
          <p:nvPr/>
        </p:nvSpPr>
        <p:spPr>
          <a:xfrm>
            <a:off x="1035050" y="3443814"/>
            <a:ext cx="3060700" cy="323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Contenido subtema tema 1</a:t>
            </a:r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9DCF7C4F-BF31-382B-C691-862D865A0BBE}"/>
              </a:ext>
            </a:extLst>
          </p:cNvPr>
          <p:cNvSpPr txBox="1">
            <a:spLocks/>
          </p:cNvSpPr>
          <p:nvPr/>
        </p:nvSpPr>
        <p:spPr>
          <a:xfrm>
            <a:off x="4914900" y="301201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2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041FC13F-6964-B7F1-DDFF-B80A31EDF8FC}"/>
              </a:ext>
            </a:extLst>
          </p:cNvPr>
          <p:cNvSpPr txBox="1">
            <a:spLocks/>
          </p:cNvSpPr>
          <p:nvPr/>
        </p:nvSpPr>
        <p:spPr>
          <a:xfrm>
            <a:off x="4914900" y="3453339"/>
            <a:ext cx="2362200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Contenido subtema 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7D5D9F7-516D-CDB8-1B8E-C3FA1AD4305F}"/>
              </a:ext>
            </a:extLst>
          </p:cNvPr>
          <p:cNvSpPr txBox="1"/>
          <p:nvPr/>
        </p:nvSpPr>
        <p:spPr>
          <a:xfrm>
            <a:off x="11780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A326587-0E45-8E8E-E9F8-AC29BF32088B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15169F79-F1A8-F42E-1D3B-5D5E733D00F9}"/>
              </a:ext>
            </a:extLst>
          </p:cNvPr>
          <p:cNvSpPr txBox="1">
            <a:spLocks/>
          </p:cNvSpPr>
          <p:nvPr/>
        </p:nvSpPr>
        <p:spPr>
          <a:xfrm>
            <a:off x="8445500" y="301201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3</a:t>
            </a:r>
          </a:p>
        </p:txBody>
      </p:sp>
      <p:sp>
        <p:nvSpPr>
          <p:cNvPr id="19" name="Marcador de contenido 4">
            <a:extLst>
              <a:ext uri="{FF2B5EF4-FFF2-40B4-BE49-F238E27FC236}">
                <a16:creationId xmlns:a16="http://schemas.microsoft.com/office/drawing/2014/main" id="{7FFB2B28-C5A5-0C40-D875-562CB36D2268}"/>
              </a:ext>
            </a:extLst>
          </p:cNvPr>
          <p:cNvSpPr txBox="1">
            <a:spLocks/>
          </p:cNvSpPr>
          <p:nvPr/>
        </p:nvSpPr>
        <p:spPr>
          <a:xfrm>
            <a:off x="8445500" y="3453339"/>
            <a:ext cx="2362200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Contenido subtema 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C1E4CC-DD86-7C49-B48A-4802F4163DEC}"/>
              </a:ext>
            </a:extLst>
          </p:cNvPr>
          <p:cNvSpPr txBox="1"/>
          <p:nvPr/>
        </p:nvSpPr>
        <p:spPr>
          <a:xfrm>
            <a:off x="47086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F10D29-7719-2046-02F0-3B7AC170D764}"/>
              </a:ext>
            </a:extLst>
          </p:cNvPr>
          <p:cNvSpPr txBox="1"/>
          <p:nvPr/>
        </p:nvSpPr>
        <p:spPr>
          <a:xfrm>
            <a:off x="8239289" y="4084842"/>
            <a:ext cx="277462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D7B2695-8F9F-9881-2999-F1A40D430E77}"/>
              </a:ext>
            </a:extLst>
          </p:cNvPr>
          <p:cNvSpPr/>
          <p:nvPr/>
        </p:nvSpPr>
        <p:spPr>
          <a:xfrm rot="5400000">
            <a:off x="6049334" y="1872955"/>
            <a:ext cx="93331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0E71B3-FF17-71E0-0979-80F2F500479C}"/>
              </a:ext>
            </a:extLst>
          </p:cNvPr>
          <p:cNvSpPr/>
          <p:nvPr/>
        </p:nvSpPr>
        <p:spPr>
          <a:xfrm rot="5400000" flipH="1">
            <a:off x="2542540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336473-1FD3-25E8-7809-FA73AE7D5F47}"/>
              </a:ext>
            </a:extLst>
          </p:cNvPr>
          <p:cNvSpPr/>
          <p:nvPr/>
        </p:nvSpPr>
        <p:spPr>
          <a:xfrm rot="5400000" flipH="1">
            <a:off x="6073139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E29AE4-E2E6-536A-220C-BAC990A5BFB6}"/>
              </a:ext>
            </a:extLst>
          </p:cNvPr>
          <p:cNvSpPr/>
          <p:nvPr/>
        </p:nvSpPr>
        <p:spPr>
          <a:xfrm rot="5400000" flipH="1">
            <a:off x="9603741" y="3432701"/>
            <a:ext cx="45719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77653F-1E34-C6F2-3713-EA9EDD376780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6D6B5AC-2719-8537-426A-A6E52878ABCF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3706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92013-B37D-CAB7-430F-9C458C844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EC26352-0A34-C2A3-B585-91A1AAB5B922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F64DF6A-6DF3-2E0A-E6B8-CFB9240E5245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729A01E-4AEB-02BD-C6FB-FF9393C9F184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AFD795FF-17B7-3A89-6051-15F84DF6B949}"/>
              </a:ext>
            </a:extLst>
          </p:cNvPr>
          <p:cNvSpPr txBox="1">
            <a:spLocks/>
          </p:cNvSpPr>
          <p:nvPr/>
        </p:nvSpPr>
        <p:spPr>
          <a:xfrm>
            <a:off x="648870" y="3218022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bg1"/>
                </a:solidFill>
              </a:rPr>
              <a:t>Título tema </a:t>
            </a: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67ABD390-B817-AD10-20F3-75414EC3797E}"/>
              </a:ext>
            </a:extLst>
          </p:cNvPr>
          <p:cNvSpPr txBox="1">
            <a:spLocks/>
          </p:cNvSpPr>
          <p:nvPr/>
        </p:nvSpPr>
        <p:spPr>
          <a:xfrm>
            <a:off x="658395" y="3725703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Subtítulo tema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4E4E448-0D06-35DA-5D20-1CF296340153}"/>
              </a:ext>
            </a:extLst>
          </p:cNvPr>
          <p:cNvSpPr txBox="1"/>
          <p:nvPr/>
        </p:nvSpPr>
        <p:spPr>
          <a:xfrm>
            <a:off x="658395" y="4433900"/>
            <a:ext cx="4056480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5298793-8C4F-41A5-60F9-8ECC6E462531}"/>
              </a:ext>
            </a:extLst>
          </p:cNvPr>
          <p:cNvSpPr/>
          <p:nvPr/>
        </p:nvSpPr>
        <p:spPr>
          <a:xfrm rot="5400000">
            <a:off x="714543" y="2680148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1972E38C-19D1-7262-B82C-3467EA946625}"/>
              </a:ext>
            </a:extLst>
          </p:cNvPr>
          <p:cNvSpPr txBox="1">
            <a:spLocks/>
          </p:cNvSpPr>
          <p:nvPr/>
        </p:nvSpPr>
        <p:spPr>
          <a:xfrm>
            <a:off x="6072250" y="116097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</a:rPr>
              <a:t>Subtítulo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C5404A-2AD1-A5D5-1208-9EC068EF6FE7}"/>
              </a:ext>
            </a:extLst>
          </p:cNvPr>
          <p:cNvSpPr txBox="1"/>
          <p:nvPr/>
        </p:nvSpPr>
        <p:spPr>
          <a:xfrm>
            <a:off x="6096000" y="1482772"/>
            <a:ext cx="4437125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25D33469-88ED-0587-3FF6-EBE3443A6859}"/>
              </a:ext>
            </a:extLst>
          </p:cNvPr>
          <p:cNvSpPr txBox="1">
            <a:spLocks/>
          </p:cNvSpPr>
          <p:nvPr/>
        </p:nvSpPr>
        <p:spPr>
          <a:xfrm>
            <a:off x="6072250" y="2258370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</a:rPr>
              <a:t>Subtítulo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68E5E0-866A-ABB8-3720-DA552F695AAE}"/>
              </a:ext>
            </a:extLst>
          </p:cNvPr>
          <p:cNvSpPr txBox="1"/>
          <p:nvPr/>
        </p:nvSpPr>
        <p:spPr>
          <a:xfrm>
            <a:off x="6096000" y="2580168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2317B887-2CFE-1FBA-74B1-FE5CB6DABD15}"/>
              </a:ext>
            </a:extLst>
          </p:cNvPr>
          <p:cNvSpPr txBox="1">
            <a:spLocks/>
          </p:cNvSpPr>
          <p:nvPr/>
        </p:nvSpPr>
        <p:spPr>
          <a:xfrm>
            <a:off x="6072250" y="3476920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</a:rPr>
              <a:t>Subtítulo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767E2-B8B0-B792-6F43-59BF9215902D}"/>
              </a:ext>
            </a:extLst>
          </p:cNvPr>
          <p:cNvSpPr txBox="1"/>
          <p:nvPr/>
        </p:nvSpPr>
        <p:spPr>
          <a:xfrm>
            <a:off x="6096000" y="3798718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4E999F7A-EE9C-CBA5-C050-D2BA80CF8C6B}"/>
              </a:ext>
            </a:extLst>
          </p:cNvPr>
          <p:cNvSpPr txBox="1">
            <a:spLocks/>
          </p:cNvSpPr>
          <p:nvPr/>
        </p:nvSpPr>
        <p:spPr>
          <a:xfrm>
            <a:off x="6072250" y="4551767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bg1"/>
                </a:solidFill>
              </a:rPr>
              <a:t>Subtítulo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3B2171C-D526-1B70-F084-0578C3D1EF40}"/>
              </a:ext>
            </a:extLst>
          </p:cNvPr>
          <p:cNvSpPr txBox="1"/>
          <p:nvPr/>
        </p:nvSpPr>
        <p:spPr>
          <a:xfrm>
            <a:off x="6096000" y="4873565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5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A6618-9B79-667F-8BDC-A2225611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C20FCA5-AD4E-D9D7-75E0-12780C84D716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5CA79075-F9A9-4D40-AAC3-4E68251E5909}"/>
              </a:ext>
            </a:extLst>
          </p:cNvPr>
          <p:cNvSpPr txBox="1">
            <a:spLocks/>
          </p:cNvSpPr>
          <p:nvPr/>
        </p:nvSpPr>
        <p:spPr>
          <a:xfrm>
            <a:off x="648870" y="3218022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tema </a:t>
            </a: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281F58F1-3789-91EB-29BA-DB185CC314CB}"/>
              </a:ext>
            </a:extLst>
          </p:cNvPr>
          <p:cNvSpPr txBox="1">
            <a:spLocks/>
          </p:cNvSpPr>
          <p:nvPr/>
        </p:nvSpPr>
        <p:spPr>
          <a:xfrm>
            <a:off x="658395" y="3725703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tema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7FCC96-3381-10A8-E56F-52D370122109}"/>
              </a:ext>
            </a:extLst>
          </p:cNvPr>
          <p:cNvSpPr txBox="1"/>
          <p:nvPr/>
        </p:nvSpPr>
        <p:spPr>
          <a:xfrm>
            <a:off x="658395" y="4433900"/>
            <a:ext cx="4056480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4A891B8-B7FF-3EC7-4C67-F7929FB1DEFC}"/>
              </a:ext>
            </a:extLst>
          </p:cNvPr>
          <p:cNvSpPr/>
          <p:nvPr/>
        </p:nvSpPr>
        <p:spPr>
          <a:xfrm rot="5400000">
            <a:off x="714543" y="2680148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3531B4FC-E458-66D6-98D2-EBD4DA499237}"/>
              </a:ext>
            </a:extLst>
          </p:cNvPr>
          <p:cNvSpPr txBox="1">
            <a:spLocks/>
          </p:cNvSpPr>
          <p:nvPr/>
        </p:nvSpPr>
        <p:spPr>
          <a:xfrm>
            <a:off x="6072250" y="1160974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A499"/>
                </a:solidFill>
              </a:rPr>
              <a:t>Subtítulo 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FB35C2-E8F9-D6ED-4810-A2BEB94259B0}"/>
              </a:ext>
            </a:extLst>
          </p:cNvPr>
          <p:cNvSpPr txBox="1"/>
          <p:nvPr/>
        </p:nvSpPr>
        <p:spPr>
          <a:xfrm>
            <a:off x="6096000" y="1482772"/>
            <a:ext cx="4437125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3D0BC3C2-150E-68E5-87F3-1769B3BB94DE}"/>
              </a:ext>
            </a:extLst>
          </p:cNvPr>
          <p:cNvSpPr txBox="1">
            <a:spLocks/>
          </p:cNvSpPr>
          <p:nvPr/>
        </p:nvSpPr>
        <p:spPr>
          <a:xfrm>
            <a:off x="6072250" y="2258370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A499"/>
                </a:solidFill>
              </a:rPr>
              <a:t>Subtítulo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BD11-1558-6D9D-ABDB-601824B7956B}"/>
              </a:ext>
            </a:extLst>
          </p:cNvPr>
          <p:cNvSpPr txBox="1"/>
          <p:nvPr/>
        </p:nvSpPr>
        <p:spPr>
          <a:xfrm>
            <a:off x="6096000" y="2580168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contenido 3">
            <a:extLst>
              <a:ext uri="{FF2B5EF4-FFF2-40B4-BE49-F238E27FC236}">
                <a16:creationId xmlns:a16="http://schemas.microsoft.com/office/drawing/2014/main" id="{E00167E9-4E7E-8584-9DA6-0378ECF267C1}"/>
              </a:ext>
            </a:extLst>
          </p:cNvPr>
          <p:cNvSpPr txBox="1">
            <a:spLocks/>
          </p:cNvSpPr>
          <p:nvPr/>
        </p:nvSpPr>
        <p:spPr>
          <a:xfrm>
            <a:off x="6072250" y="3476920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A499"/>
                </a:solidFill>
              </a:rPr>
              <a:t>Subtítulo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DBB38B-5F02-EECD-2AC7-3DF1B657B6CD}"/>
              </a:ext>
            </a:extLst>
          </p:cNvPr>
          <p:cNvSpPr txBox="1"/>
          <p:nvPr/>
        </p:nvSpPr>
        <p:spPr>
          <a:xfrm>
            <a:off x="6096000" y="3798718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B7267A4E-A575-C2C9-828E-695C04B890CA}"/>
              </a:ext>
            </a:extLst>
          </p:cNvPr>
          <p:cNvSpPr txBox="1">
            <a:spLocks/>
          </p:cNvSpPr>
          <p:nvPr/>
        </p:nvSpPr>
        <p:spPr>
          <a:xfrm>
            <a:off x="6072250" y="4551767"/>
            <a:ext cx="2362200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A499"/>
                </a:solidFill>
              </a:rPr>
              <a:t>Subtítulo 1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C7F13DC-C0F0-F679-9243-C05F3A1143E3}"/>
              </a:ext>
            </a:extLst>
          </p:cNvPr>
          <p:cNvSpPr txBox="1"/>
          <p:nvPr/>
        </p:nvSpPr>
        <p:spPr>
          <a:xfrm>
            <a:off x="6096000" y="4873565"/>
            <a:ext cx="4275200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endParaRPr lang="es-CL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031472-2539-454F-89E1-60C702361B5F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1209DC8-DE32-E04B-9A53-28AC2810660A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696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1EA1F3-C6B3-2296-20F2-82D88E87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EF1B23-72C2-D5BF-6E76-84BCD2D26E4A}"/>
              </a:ext>
            </a:extLst>
          </p:cNvPr>
          <p:cNvSpPr txBox="1"/>
          <p:nvPr/>
        </p:nvSpPr>
        <p:spPr>
          <a:xfrm>
            <a:off x="825501" y="2288556"/>
            <a:ext cx="28392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C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</a:p>
          <a:p>
            <a:pPr>
              <a:lnSpc>
                <a:spcPts val="6000"/>
              </a:lnSpc>
            </a:pPr>
            <a:r>
              <a:rPr lang="es-CL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8DDFAD-DE05-0E82-78EE-A6D37DFE6E3F}"/>
              </a:ext>
            </a:extLst>
          </p:cNvPr>
          <p:cNvSpPr txBox="1"/>
          <p:nvPr/>
        </p:nvSpPr>
        <p:spPr>
          <a:xfrm>
            <a:off x="825501" y="5238218"/>
            <a:ext cx="2280176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500"/>
              </a:lnSpc>
            </a:pPr>
            <a:r>
              <a:rPr lang="es-C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https://fae.usach.cl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E82ED5C-3FE1-6C3B-4F85-5D140516F81A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AB88A7-5F15-4F47-B90D-B4118AC6ABAD}"/>
              </a:ext>
            </a:extLst>
          </p:cNvPr>
          <p:cNvSpPr txBox="1"/>
          <p:nvPr/>
        </p:nvSpPr>
        <p:spPr>
          <a:xfrm>
            <a:off x="825501" y="3781782"/>
            <a:ext cx="3486852" cy="75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C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presentador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42D6134-F03C-AAD4-15C8-A51E98F9D41C}"/>
              </a:ext>
            </a:extLst>
          </p:cNvPr>
          <p:cNvSpPr/>
          <p:nvPr/>
        </p:nvSpPr>
        <p:spPr>
          <a:xfrm>
            <a:off x="1" y="5750015"/>
            <a:ext cx="825500" cy="165008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91232E-F3D6-C945-DD80-9319527FB85B}"/>
              </a:ext>
            </a:extLst>
          </p:cNvPr>
          <p:cNvSpPr txBox="1"/>
          <p:nvPr/>
        </p:nvSpPr>
        <p:spPr>
          <a:xfrm>
            <a:off x="935945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67BBB19-6AF8-3DED-36F9-123C59A6927E}"/>
              </a:ext>
            </a:extLst>
          </p:cNvPr>
          <p:cNvSpPr/>
          <p:nvPr/>
        </p:nvSpPr>
        <p:spPr>
          <a:xfrm>
            <a:off x="825501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944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B3E93-A83B-97CB-BD1A-35A9FA39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E85EED-E7BB-E4EB-E352-ED5DE0783992}"/>
              </a:ext>
            </a:extLst>
          </p:cNvPr>
          <p:cNvSpPr txBox="1">
            <a:spLocks/>
          </p:cNvSpPr>
          <p:nvPr/>
        </p:nvSpPr>
        <p:spPr>
          <a:xfrm rot="16200000">
            <a:off x="101602" y="3464733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es-CL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Índice de</a:t>
            </a:r>
          </a:p>
          <a:p>
            <a:pPr algn="l">
              <a:lnSpc>
                <a:spcPts val="4300"/>
              </a:lnSpc>
            </a:pPr>
            <a:r>
              <a:rPr lang="es-CL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E5113B-094F-5108-CA70-2435F0EF8652}"/>
              </a:ext>
            </a:extLst>
          </p:cNvPr>
          <p:cNvSpPr txBox="1"/>
          <p:nvPr/>
        </p:nvSpPr>
        <p:spPr>
          <a:xfrm>
            <a:off x="4316474" y="1528775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E4AE31D-CD12-DA98-1105-EC99BA7237F7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9B2EC65-8900-FE05-1538-359E14AF9B0F}"/>
              </a:ext>
            </a:extLst>
          </p:cNvPr>
          <p:cNvCxnSpPr>
            <a:cxnSpLocks/>
          </p:cNvCxnSpPr>
          <p:nvPr/>
        </p:nvCxnSpPr>
        <p:spPr>
          <a:xfrm>
            <a:off x="3352800" y="0"/>
            <a:ext cx="0" cy="469582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58FAAA-4258-4321-F1E7-820CAE68CE7E}"/>
              </a:ext>
            </a:extLst>
          </p:cNvPr>
          <p:cNvSpPr txBox="1"/>
          <p:nvPr/>
        </p:nvSpPr>
        <p:spPr>
          <a:xfrm>
            <a:off x="5006813" y="1528775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6B6F47-B1A9-C98E-1CE4-C11D652E2FD3}"/>
              </a:ext>
            </a:extLst>
          </p:cNvPr>
          <p:cNvSpPr txBox="1"/>
          <p:nvPr/>
        </p:nvSpPr>
        <p:spPr>
          <a:xfrm>
            <a:off x="5054505" y="1829448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Subtítlo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E5D5332-7246-C026-C22E-57042BC5E24D}"/>
              </a:ext>
            </a:extLst>
          </p:cNvPr>
          <p:cNvSpPr txBox="1"/>
          <p:nvPr/>
        </p:nvSpPr>
        <p:spPr>
          <a:xfrm>
            <a:off x="4316474" y="2445701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FA38F9-40BA-248F-F838-34E5841BAE49}"/>
              </a:ext>
            </a:extLst>
          </p:cNvPr>
          <p:cNvSpPr txBox="1"/>
          <p:nvPr/>
        </p:nvSpPr>
        <p:spPr>
          <a:xfrm>
            <a:off x="5006813" y="2445701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724E24B-A573-3188-692D-6DFD315BB42D}"/>
              </a:ext>
            </a:extLst>
          </p:cNvPr>
          <p:cNvSpPr txBox="1"/>
          <p:nvPr/>
        </p:nvSpPr>
        <p:spPr>
          <a:xfrm>
            <a:off x="5054505" y="2746374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Subtítlo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F70C5C9-9067-A3E6-7970-10A87555E673}"/>
              </a:ext>
            </a:extLst>
          </p:cNvPr>
          <p:cNvSpPr txBox="1"/>
          <p:nvPr/>
        </p:nvSpPr>
        <p:spPr>
          <a:xfrm>
            <a:off x="4316474" y="3380658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1DC94A-0465-EDF3-3001-70C436B0BF68}"/>
              </a:ext>
            </a:extLst>
          </p:cNvPr>
          <p:cNvSpPr txBox="1"/>
          <p:nvPr/>
        </p:nvSpPr>
        <p:spPr>
          <a:xfrm>
            <a:off x="5006813" y="3380658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8DA795-2AED-9986-946C-F088F7A3056B}"/>
              </a:ext>
            </a:extLst>
          </p:cNvPr>
          <p:cNvSpPr txBox="1"/>
          <p:nvPr/>
        </p:nvSpPr>
        <p:spPr>
          <a:xfrm>
            <a:off x="5054505" y="3681331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Subtítlo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 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6DD9026-4075-740E-925D-9BE1961AAAD9}"/>
              </a:ext>
            </a:extLst>
          </p:cNvPr>
          <p:cNvSpPr txBox="1"/>
          <p:nvPr/>
        </p:nvSpPr>
        <p:spPr>
          <a:xfrm>
            <a:off x="4316474" y="4342298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D22B65-893B-4A1C-C7D2-82E20382CC28}"/>
              </a:ext>
            </a:extLst>
          </p:cNvPr>
          <p:cNvSpPr txBox="1"/>
          <p:nvPr/>
        </p:nvSpPr>
        <p:spPr>
          <a:xfrm>
            <a:off x="5006813" y="4342298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8D50156-C557-C898-BB78-17C5311051A5}"/>
              </a:ext>
            </a:extLst>
          </p:cNvPr>
          <p:cNvSpPr txBox="1"/>
          <p:nvPr/>
        </p:nvSpPr>
        <p:spPr>
          <a:xfrm>
            <a:off x="5054505" y="4642971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Subtítlo</a:t>
            </a:r>
            <a:r>
              <a:rPr lang="es-C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 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9DE5C9B-84BA-0D90-D334-6B5721F19832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AB60A27-1138-BA0C-C2AE-03854D07B92D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276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23ED1-8DBF-93A0-8E6E-A7CEEB32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B4385F-304B-1DCC-573C-000D1679C152}"/>
              </a:ext>
            </a:extLst>
          </p:cNvPr>
          <p:cNvSpPr txBox="1">
            <a:spLocks/>
          </p:cNvSpPr>
          <p:nvPr/>
        </p:nvSpPr>
        <p:spPr>
          <a:xfrm rot="16200000">
            <a:off x="101602" y="3464733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es-CL" sz="4400" b="1" dirty="0">
                <a:solidFill>
                  <a:schemeClr val="bg1"/>
                </a:solidFill>
              </a:rPr>
              <a:t>Índice de</a:t>
            </a:r>
          </a:p>
          <a:p>
            <a:pPr algn="l">
              <a:lnSpc>
                <a:spcPts val="4300"/>
              </a:lnSpc>
            </a:pPr>
            <a:r>
              <a:rPr lang="es-CL" sz="4400" b="1" dirty="0">
                <a:solidFill>
                  <a:schemeClr val="bg1"/>
                </a:solidFill>
              </a:rPr>
              <a:t>Contenidos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A6434E-6A1C-61DD-885C-791467A1BA60}"/>
              </a:ext>
            </a:extLst>
          </p:cNvPr>
          <p:cNvSpPr txBox="1"/>
          <p:nvPr/>
        </p:nvSpPr>
        <p:spPr>
          <a:xfrm>
            <a:off x="4316474" y="1528775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8F6CA3A-B51C-3973-5E73-6C18129611A1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0187A39-1387-FA9C-C724-59429DDD1600}"/>
              </a:ext>
            </a:extLst>
          </p:cNvPr>
          <p:cNvCxnSpPr>
            <a:cxnSpLocks/>
          </p:cNvCxnSpPr>
          <p:nvPr/>
        </p:nvCxnSpPr>
        <p:spPr>
          <a:xfrm>
            <a:off x="3352800" y="0"/>
            <a:ext cx="0" cy="469582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9BCEFA-311C-56D8-B9E0-7A0CAD11C9C8}"/>
              </a:ext>
            </a:extLst>
          </p:cNvPr>
          <p:cNvSpPr txBox="1"/>
          <p:nvPr/>
        </p:nvSpPr>
        <p:spPr>
          <a:xfrm>
            <a:off x="5006813" y="1528775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32D176-60A8-6E69-E40A-116B9AB7A242}"/>
              </a:ext>
            </a:extLst>
          </p:cNvPr>
          <p:cNvSpPr txBox="1"/>
          <p:nvPr/>
        </p:nvSpPr>
        <p:spPr>
          <a:xfrm>
            <a:off x="5054505" y="1829448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Tema 1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07B7EC-2E3F-B7BD-27E3-24FFB6EE7E08}"/>
              </a:ext>
            </a:extLst>
          </p:cNvPr>
          <p:cNvSpPr txBox="1"/>
          <p:nvPr/>
        </p:nvSpPr>
        <p:spPr>
          <a:xfrm>
            <a:off x="4316474" y="2445701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B42645-3D10-CB3F-B522-7CECBB43879C}"/>
              </a:ext>
            </a:extLst>
          </p:cNvPr>
          <p:cNvSpPr txBox="1"/>
          <p:nvPr/>
        </p:nvSpPr>
        <p:spPr>
          <a:xfrm>
            <a:off x="5006813" y="2445701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D7BD7C-95AC-5F98-7A68-D63D6D61E27A}"/>
              </a:ext>
            </a:extLst>
          </p:cNvPr>
          <p:cNvSpPr txBox="1"/>
          <p:nvPr/>
        </p:nvSpPr>
        <p:spPr>
          <a:xfrm>
            <a:off x="5054505" y="2746374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Tema 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8DA394-427F-C935-5221-D637F2D689BC}"/>
              </a:ext>
            </a:extLst>
          </p:cNvPr>
          <p:cNvSpPr txBox="1"/>
          <p:nvPr/>
        </p:nvSpPr>
        <p:spPr>
          <a:xfrm>
            <a:off x="4316474" y="3380658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AF9874A-FE35-733B-6352-01BC4E504422}"/>
              </a:ext>
            </a:extLst>
          </p:cNvPr>
          <p:cNvSpPr txBox="1"/>
          <p:nvPr/>
        </p:nvSpPr>
        <p:spPr>
          <a:xfrm>
            <a:off x="5006813" y="3380658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E3746A0-E72C-8416-C4E3-7395B0D74134}"/>
              </a:ext>
            </a:extLst>
          </p:cNvPr>
          <p:cNvSpPr txBox="1"/>
          <p:nvPr/>
        </p:nvSpPr>
        <p:spPr>
          <a:xfrm>
            <a:off x="5054505" y="3681331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Tema 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7BC2E6-7ECD-AAE9-3E11-A5AD053B5A6D}"/>
              </a:ext>
            </a:extLst>
          </p:cNvPr>
          <p:cNvSpPr txBox="1"/>
          <p:nvPr/>
        </p:nvSpPr>
        <p:spPr>
          <a:xfrm>
            <a:off x="4316474" y="4342298"/>
            <a:ext cx="69033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400" b="1" dirty="0">
                <a:solidFill>
                  <a:srgbClr val="E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B2D925B-BF5F-C515-29E1-41B26C5B0169}"/>
              </a:ext>
            </a:extLst>
          </p:cNvPr>
          <p:cNvSpPr txBox="1"/>
          <p:nvPr/>
        </p:nvSpPr>
        <p:spPr>
          <a:xfrm>
            <a:off x="5006813" y="4342298"/>
            <a:ext cx="52612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Tema 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009436-B151-0B1C-A44A-FA7080B42D76}"/>
              </a:ext>
            </a:extLst>
          </p:cNvPr>
          <p:cNvSpPr txBox="1"/>
          <p:nvPr/>
        </p:nvSpPr>
        <p:spPr>
          <a:xfrm>
            <a:off x="5054505" y="4642971"/>
            <a:ext cx="5261200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Tema 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21F6989-DB35-144A-6D75-0B070862F7C4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E7118348-DBA2-48F9-41F5-CA9AD70450DE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752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 descr="Personas caminando en la banqueta&#10;&#10;El contenido generado por IA puede ser incorrecto.">
            <a:extLst>
              <a:ext uri="{FF2B5EF4-FFF2-40B4-BE49-F238E27FC236}">
                <a16:creationId xmlns:a16="http://schemas.microsoft.com/office/drawing/2014/main" id="{F5CE63E3-C882-57E7-376C-EA57B0860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3" name="Marcador de contenido 3">
            <a:extLst>
              <a:ext uri="{FF2B5EF4-FFF2-40B4-BE49-F238E27FC236}">
                <a16:creationId xmlns:a16="http://schemas.microsoft.com/office/drawing/2014/main" id="{D290F0E4-FC77-A913-7CDC-868D6EBC0E16}"/>
              </a:ext>
            </a:extLst>
          </p:cNvPr>
          <p:cNvSpPr txBox="1">
            <a:spLocks/>
          </p:cNvSpPr>
          <p:nvPr/>
        </p:nvSpPr>
        <p:spPr>
          <a:xfrm>
            <a:off x="7354826" y="1746390"/>
            <a:ext cx="3439304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b="1" dirty="0">
                <a:solidFill>
                  <a:schemeClr val="bg1"/>
                </a:solidFill>
              </a:rPr>
              <a:t>Título tema</a:t>
            </a:r>
          </a:p>
        </p:txBody>
      </p:sp>
      <p:sp>
        <p:nvSpPr>
          <p:cNvPr id="44" name="Marcador de contenido 4">
            <a:extLst>
              <a:ext uri="{FF2B5EF4-FFF2-40B4-BE49-F238E27FC236}">
                <a16:creationId xmlns:a16="http://schemas.microsoft.com/office/drawing/2014/main" id="{7CE3F6FD-BF13-24DF-579E-D24B6EEC917A}"/>
              </a:ext>
            </a:extLst>
          </p:cNvPr>
          <p:cNvSpPr txBox="1">
            <a:spLocks/>
          </p:cNvSpPr>
          <p:nvPr/>
        </p:nvSpPr>
        <p:spPr>
          <a:xfrm>
            <a:off x="7354826" y="2160767"/>
            <a:ext cx="3439304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>
                <a:solidFill>
                  <a:schemeClr val="bg1"/>
                </a:solidFill>
              </a:rPr>
              <a:t>Subtítulo tema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7E5121B-7543-1C53-99BD-96AFA376F388}"/>
              </a:ext>
            </a:extLst>
          </p:cNvPr>
          <p:cNvSpPr txBox="1"/>
          <p:nvPr/>
        </p:nvSpPr>
        <p:spPr>
          <a:xfrm>
            <a:off x="7354826" y="2898994"/>
            <a:ext cx="3745261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21A6D434-FB6C-7F9C-0F40-377BFE6EEADF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F7FA6-955F-DD1A-4579-7328A824D6E1}"/>
              </a:ext>
            </a:extLst>
          </p:cNvPr>
          <p:cNvSpPr/>
          <p:nvPr/>
        </p:nvSpPr>
        <p:spPr>
          <a:xfrm rot="5400000">
            <a:off x="7394695" y="2442350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08E26C0-B8E7-70C7-7EF7-F1DF6499D834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6D3308F-21A1-7AFD-5911-FC3EFC2FCDC3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37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82568-5438-EED8-0902-639800723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 descr="Personas caminando en la banqueta&#10;&#10;El contenido generado por IA puede ser incorrecto.">
            <a:extLst>
              <a:ext uri="{FF2B5EF4-FFF2-40B4-BE49-F238E27FC236}">
                <a16:creationId xmlns:a16="http://schemas.microsoft.com/office/drawing/2014/main" id="{ED491E74-9154-B357-518B-B3B7EB0C4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3" name="Marcador de contenido 3">
            <a:extLst>
              <a:ext uri="{FF2B5EF4-FFF2-40B4-BE49-F238E27FC236}">
                <a16:creationId xmlns:a16="http://schemas.microsoft.com/office/drawing/2014/main" id="{2FF794C7-EC46-BCB9-2EB1-551D601FB130}"/>
              </a:ext>
            </a:extLst>
          </p:cNvPr>
          <p:cNvSpPr txBox="1">
            <a:spLocks/>
          </p:cNvSpPr>
          <p:nvPr/>
        </p:nvSpPr>
        <p:spPr>
          <a:xfrm>
            <a:off x="7354826" y="1746390"/>
            <a:ext cx="3439304" cy="32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tema</a:t>
            </a:r>
          </a:p>
        </p:txBody>
      </p:sp>
      <p:sp>
        <p:nvSpPr>
          <p:cNvPr id="44" name="Marcador de contenido 4">
            <a:extLst>
              <a:ext uri="{FF2B5EF4-FFF2-40B4-BE49-F238E27FC236}">
                <a16:creationId xmlns:a16="http://schemas.microsoft.com/office/drawing/2014/main" id="{4F67EB7A-9A59-3F7C-ADE1-52A87180B5B3}"/>
              </a:ext>
            </a:extLst>
          </p:cNvPr>
          <p:cNvSpPr txBox="1">
            <a:spLocks/>
          </p:cNvSpPr>
          <p:nvPr/>
        </p:nvSpPr>
        <p:spPr>
          <a:xfrm>
            <a:off x="7354826" y="2160767"/>
            <a:ext cx="3439304" cy="323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tema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A9740BF-650C-14AA-7D8A-E5B6FEF14AB1}"/>
              </a:ext>
            </a:extLst>
          </p:cNvPr>
          <p:cNvSpPr txBox="1"/>
          <p:nvPr/>
        </p:nvSpPr>
        <p:spPr>
          <a:xfrm>
            <a:off x="7354826" y="2898994"/>
            <a:ext cx="3745261" cy="175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1D6036F8-0632-61CF-C0F3-1BD105A8A8EE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C83F5259-6E71-7DE0-27BD-87F3B64F51E9}"/>
              </a:ext>
            </a:extLst>
          </p:cNvPr>
          <p:cNvSpPr/>
          <p:nvPr/>
        </p:nvSpPr>
        <p:spPr>
          <a:xfrm rot="5400000">
            <a:off x="7394695" y="2442350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38AF6C-D178-F7AE-FAB9-835AA1C7A4EF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AD43C6-7A78-2E15-A9B4-1BE30918D7D7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65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5EF77B2B-2F8C-9215-573C-A2A3AF4FFA6B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3B18B5D-2AAC-BE65-1801-FF5C4ADB31F2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54A31F8B-C386-1013-A08C-274DC363D6F3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Marcador de contenido 3">
            <a:extLst>
              <a:ext uri="{FF2B5EF4-FFF2-40B4-BE49-F238E27FC236}">
                <a16:creationId xmlns:a16="http://schemas.microsoft.com/office/drawing/2014/main" id="{C60F2E1C-5F66-4769-D35F-E5C8EA3FB863}"/>
              </a:ext>
            </a:extLst>
          </p:cNvPr>
          <p:cNvSpPr txBox="1">
            <a:spLocks/>
          </p:cNvSpPr>
          <p:nvPr/>
        </p:nvSpPr>
        <p:spPr>
          <a:xfrm>
            <a:off x="648870" y="3218022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bg1"/>
                </a:solidFill>
              </a:rPr>
              <a:t>Título tema </a:t>
            </a: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C6EF1676-6A55-8625-2E99-FE52545E422D}"/>
              </a:ext>
            </a:extLst>
          </p:cNvPr>
          <p:cNvSpPr txBox="1">
            <a:spLocks/>
          </p:cNvSpPr>
          <p:nvPr/>
        </p:nvSpPr>
        <p:spPr>
          <a:xfrm>
            <a:off x="658395" y="3725703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Subtítulo tema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71CE7FE-DF9E-CBE9-1A6A-C38D13A41ABE}"/>
              </a:ext>
            </a:extLst>
          </p:cNvPr>
          <p:cNvSpPr txBox="1"/>
          <p:nvPr/>
        </p:nvSpPr>
        <p:spPr>
          <a:xfrm>
            <a:off x="658395" y="4433900"/>
            <a:ext cx="6308462" cy="90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8F00434-82B7-B3C4-981B-7EEC3882E5F2}"/>
              </a:ext>
            </a:extLst>
          </p:cNvPr>
          <p:cNvSpPr/>
          <p:nvPr/>
        </p:nvSpPr>
        <p:spPr>
          <a:xfrm rot="5400000">
            <a:off x="714543" y="2680148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665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2D38E9-A2FD-BBE9-6234-B663D5CA1DA7}"/>
              </a:ext>
            </a:extLst>
          </p:cNvPr>
          <p:cNvSpPr txBox="1">
            <a:spLocks/>
          </p:cNvSpPr>
          <p:nvPr/>
        </p:nvSpPr>
        <p:spPr>
          <a:xfrm>
            <a:off x="648870" y="3218022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tema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2EE5393-1EA4-B4D7-72D2-FE9172B2FD12}"/>
              </a:ext>
            </a:extLst>
          </p:cNvPr>
          <p:cNvSpPr txBox="1">
            <a:spLocks/>
          </p:cNvSpPr>
          <p:nvPr/>
        </p:nvSpPr>
        <p:spPr>
          <a:xfrm>
            <a:off x="658395" y="3725703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tema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98765D-BF91-980E-376E-20C09E386764}"/>
              </a:ext>
            </a:extLst>
          </p:cNvPr>
          <p:cNvSpPr txBox="1"/>
          <p:nvPr/>
        </p:nvSpPr>
        <p:spPr>
          <a:xfrm>
            <a:off x="658395" y="4433900"/>
            <a:ext cx="7428330" cy="90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C602EA9-1369-CB1E-3F7D-3F1C1911F46E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36EAE6-0DAA-EE64-97D8-C9725C9BA1CD}"/>
              </a:ext>
            </a:extLst>
          </p:cNvPr>
          <p:cNvSpPr/>
          <p:nvPr/>
        </p:nvSpPr>
        <p:spPr>
          <a:xfrm rot="5400000">
            <a:off x="714543" y="2680148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561A2E-82ED-7B21-07A1-B13E82980409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DE78975-4CF2-6B77-8EC8-81FB737EF764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778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78ADFC9-5F6B-B513-5E30-F07EAAA17D26}"/>
              </a:ext>
            </a:extLst>
          </p:cNvPr>
          <p:cNvSpPr/>
          <p:nvPr/>
        </p:nvSpPr>
        <p:spPr>
          <a:xfrm>
            <a:off x="742511" y="1956911"/>
            <a:ext cx="3916576" cy="3955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301905-2D8C-E111-511E-DDA219C60438}"/>
              </a:ext>
            </a:extLst>
          </p:cNvPr>
          <p:cNvSpPr txBox="1"/>
          <p:nvPr/>
        </p:nvSpPr>
        <p:spPr>
          <a:xfrm>
            <a:off x="483839" y="396622"/>
            <a:ext cx="2135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092D6A-F813-6367-4F29-460B30847554}"/>
              </a:ext>
            </a:extLst>
          </p:cNvPr>
          <p:cNvSpPr/>
          <p:nvPr/>
        </p:nvSpPr>
        <p:spPr>
          <a:xfrm>
            <a:off x="373395" y="0"/>
            <a:ext cx="93331" cy="90487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29CAFFA8-E648-3DAA-C637-8AC21C236191}"/>
              </a:ext>
            </a:extLst>
          </p:cNvPr>
          <p:cNvSpPr txBox="1">
            <a:spLocks/>
          </p:cNvSpPr>
          <p:nvPr/>
        </p:nvSpPr>
        <p:spPr>
          <a:xfrm>
            <a:off x="5157945" y="2284269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bg1"/>
                </a:solidFill>
              </a:rPr>
              <a:t>Título tema </a:t>
            </a: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EEF2F750-EE6A-E2A5-BD96-9D184D7BC2A1}"/>
              </a:ext>
            </a:extLst>
          </p:cNvPr>
          <p:cNvSpPr txBox="1">
            <a:spLocks/>
          </p:cNvSpPr>
          <p:nvPr/>
        </p:nvSpPr>
        <p:spPr>
          <a:xfrm>
            <a:off x="5167470" y="2791950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bg1"/>
                </a:solidFill>
              </a:rPr>
              <a:t>Subtítulo tema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7A52D03-923F-2523-4C47-8976EBA91D2D}"/>
              </a:ext>
            </a:extLst>
          </p:cNvPr>
          <p:cNvSpPr txBox="1"/>
          <p:nvPr/>
        </p:nvSpPr>
        <p:spPr>
          <a:xfrm>
            <a:off x="5167470" y="3500147"/>
            <a:ext cx="5471501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13D2269-29B7-2592-B807-C1FC016FE604}"/>
              </a:ext>
            </a:extLst>
          </p:cNvPr>
          <p:cNvSpPr/>
          <p:nvPr/>
        </p:nvSpPr>
        <p:spPr>
          <a:xfrm rot="5400000">
            <a:off x="5223618" y="1746395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B0F4105-1390-6EAB-69F4-96825C041B0D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28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0BA345-478B-0D5F-4ED7-5ADCFE5E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7CE4F34-F81D-FFD6-E85B-FC9CB1905700}"/>
              </a:ext>
            </a:extLst>
          </p:cNvPr>
          <p:cNvSpPr/>
          <p:nvPr/>
        </p:nvSpPr>
        <p:spPr>
          <a:xfrm>
            <a:off x="742511" y="1956911"/>
            <a:ext cx="3916576" cy="39551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Marcador de contenido 3">
            <a:extLst>
              <a:ext uri="{FF2B5EF4-FFF2-40B4-BE49-F238E27FC236}">
                <a16:creationId xmlns:a16="http://schemas.microsoft.com/office/drawing/2014/main" id="{F9CD2409-8FA1-3F78-4C14-B998CF0F68D0}"/>
              </a:ext>
            </a:extLst>
          </p:cNvPr>
          <p:cNvSpPr txBox="1">
            <a:spLocks/>
          </p:cNvSpPr>
          <p:nvPr/>
        </p:nvSpPr>
        <p:spPr>
          <a:xfrm>
            <a:off x="5157945" y="2284269"/>
            <a:ext cx="3616325" cy="42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tema </a:t>
            </a: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DE6A1898-7CB6-12E7-7DF5-86B191BFE85E}"/>
              </a:ext>
            </a:extLst>
          </p:cNvPr>
          <p:cNvSpPr txBox="1">
            <a:spLocks/>
          </p:cNvSpPr>
          <p:nvPr/>
        </p:nvSpPr>
        <p:spPr>
          <a:xfrm>
            <a:off x="5167470" y="2791950"/>
            <a:ext cx="3439304" cy="4092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tema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E5F00FB-CD5B-B2B7-6FD4-D9B27ACB6554}"/>
              </a:ext>
            </a:extLst>
          </p:cNvPr>
          <p:cNvSpPr txBox="1"/>
          <p:nvPr/>
        </p:nvSpPr>
        <p:spPr>
          <a:xfrm>
            <a:off x="5167470" y="3500147"/>
            <a:ext cx="5471501" cy="11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volutpat. Ut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s-C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9A72D01-8D74-0F7B-78C2-463B404CA369}"/>
              </a:ext>
            </a:extLst>
          </p:cNvPr>
          <p:cNvSpPr/>
          <p:nvPr/>
        </p:nvSpPr>
        <p:spPr>
          <a:xfrm rot="5400000">
            <a:off x="5223618" y="1746395"/>
            <a:ext cx="80325" cy="541734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9911A7-D308-4B44-B5B9-00915C8D65AC}"/>
              </a:ext>
            </a:extLst>
          </p:cNvPr>
          <p:cNvSpPr txBox="1"/>
          <p:nvPr/>
        </p:nvSpPr>
        <p:spPr>
          <a:xfrm>
            <a:off x="483839" y="396622"/>
            <a:ext cx="188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rgbClr val="00A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FAE Usach</a:t>
            </a:r>
          </a:p>
          <a:p>
            <a:r>
              <a:rPr lang="es-CL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 con Valor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440510C-0357-81C0-AEA7-67AC4A39C5E0}"/>
              </a:ext>
            </a:extLst>
          </p:cNvPr>
          <p:cNvSpPr/>
          <p:nvPr/>
        </p:nvSpPr>
        <p:spPr>
          <a:xfrm>
            <a:off x="373395" y="0"/>
            <a:ext cx="93331" cy="847725"/>
          </a:xfrm>
          <a:prstGeom prst="rect">
            <a:avLst/>
          </a:prstGeom>
          <a:solidFill>
            <a:srgbClr val="EAA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4BE320E-E844-2ED8-031B-7125F4E11E47}"/>
              </a:ext>
            </a:extLst>
          </p:cNvPr>
          <p:cNvCxnSpPr/>
          <p:nvPr/>
        </p:nvCxnSpPr>
        <p:spPr>
          <a:xfrm>
            <a:off x="483839" y="6400800"/>
            <a:ext cx="1111307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0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929</Words>
  <Application>Microsoft Office PowerPoint</Application>
  <PresentationFormat>Panorámica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Mariana Sánchez</dc:creator>
  <cp:lastModifiedBy>Mariana Sánchez</cp:lastModifiedBy>
  <cp:revision>3</cp:revision>
  <dcterms:created xsi:type="dcterms:W3CDTF">2025-03-31T16:02:56Z</dcterms:created>
  <dcterms:modified xsi:type="dcterms:W3CDTF">2025-04-10T13:51:17Z</dcterms:modified>
</cp:coreProperties>
</file>